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4" r:id="rId4"/>
    <p:sldId id="338" r:id="rId5"/>
    <p:sldId id="313" r:id="rId6"/>
    <p:sldId id="373" r:id="rId7"/>
    <p:sldId id="359" r:id="rId8"/>
    <p:sldId id="356" r:id="rId9"/>
    <p:sldId id="360" r:id="rId10"/>
    <p:sldId id="361" r:id="rId11"/>
    <p:sldId id="362" r:id="rId12"/>
    <p:sldId id="363" r:id="rId13"/>
    <p:sldId id="364" r:id="rId14"/>
    <p:sldId id="365" r:id="rId15"/>
    <p:sldId id="366" r:id="rId16"/>
    <p:sldId id="357" r:id="rId17"/>
    <p:sldId id="367" r:id="rId18"/>
    <p:sldId id="369" r:id="rId19"/>
    <p:sldId id="372" r:id="rId20"/>
    <p:sldId id="370" r:id="rId21"/>
    <p:sldId id="371" r:id="rId22"/>
    <p:sldId id="375" r:id="rId23"/>
    <p:sldId id="374" r:id="rId24"/>
    <p:sldId id="377" r:id="rId25"/>
    <p:sldId id="378" r:id="rId26"/>
    <p:sldId id="379" r:id="rId27"/>
    <p:sldId id="376" r:id="rId28"/>
    <p:sldId id="380" r:id="rId29"/>
    <p:sldId id="381" r:id="rId30"/>
    <p:sldId id="383" r:id="rId31"/>
    <p:sldId id="382" r:id="rId32"/>
    <p:sldId id="384" r:id="rId33"/>
    <p:sldId id="355"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28" dt="2023-06-13T21:14:35.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60" autoAdjust="0"/>
    <p:restoredTop sz="94660"/>
  </p:normalViewPr>
  <p:slideViewPr>
    <p:cSldViewPr snapToGrid="0" showGuides="1">
      <p:cViewPr varScale="1">
        <p:scale>
          <a:sx n="109" d="100"/>
          <a:sy n="109" d="100"/>
        </p:scale>
        <p:origin x="114" y="246"/>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3T21:15:37.849" v="2025" actId="255"/>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0T17:42:11.033" v="117" actId="6549"/>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0T17:42:11.033" v="117" actId="6549"/>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3T21:15:37.849" v="2025" actId="255"/>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3T21:15:37.849" v="2025" actId="255"/>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3T21:14:44.585" v="2018"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del mod">
          <ac:chgData name="Jamie Mellway" userId="64a32afde6b9d889" providerId="LiveId" clId="{246B2FC1-71B6-4E7D-A6F0-E7B013C9520E}" dt="2023-06-13T21:13:22.982" v="2009" actId="478"/>
          <ac:picMkLst>
            <pc:docMk/>
            <pc:sldMk cId="2141782774" sldId="365"/>
            <ac:picMk id="4" creationId="{7C6B4202-7F9C-5782-13EE-7DB93BCC39FB}"/>
          </ac:picMkLst>
        </pc:picChg>
        <pc:picChg chg="add del mod">
          <ac:chgData name="Jamie Mellway" userId="64a32afde6b9d889" providerId="LiveId" clId="{246B2FC1-71B6-4E7D-A6F0-E7B013C9520E}" dt="2023-06-13T21:14:31.877" v="2014" actId="478"/>
          <ac:picMkLst>
            <pc:docMk/>
            <pc:sldMk cId="2141782774" sldId="365"/>
            <ac:picMk id="6" creationId="{0A1F3404-3A3C-2783-9876-D9BA14D7E3E8}"/>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picChg chg="add mod">
          <ac:chgData name="Jamie Mellway" userId="64a32afde6b9d889" providerId="LiveId" clId="{246B2FC1-71B6-4E7D-A6F0-E7B013C9520E}" dt="2023-06-13T21:14:44.585" v="2018" actId="1076"/>
          <ac:picMkLst>
            <pc:docMk/>
            <pc:sldMk cId="2141782774" sldId="365"/>
            <ac:picMk id="8" creationId="{7ADF60C9-0F95-10C0-226D-023B1EDF33A1}"/>
          </ac:picMkLst>
        </pc:picChg>
      </pc:sldChg>
      <pc:sldChg chg="modSp add mod ord">
        <pc:chgData name="Jamie Mellway" userId="64a32afde6b9d889" providerId="LiveId" clId="{246B2FC1-71B6-4E7D-A6F0-E7B013C9520E}" dt="2023-06-10T20:54:43.425" v="1398" actId="20577"/>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0T20:54:43.425" v="1398" actId="20577"/>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2T23:06:44.069" v="1494" actId="20577"/>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2T22:29:42.165" v="1485"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2T23:59:32.940" v="1799" actId="20577"/>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2T23:59:32.940" v="1799" actId="20577"/>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pc:chgData name="Jamie Mellway" userId="64a32afde6b9d889" providerId="LiveId" clId="{246B2FC1-71B6-4E7D-A6F0-E7B013C9520E}" dt="2023-06-13T00:06:24.716" v="1823" actId="20577"/>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pc:chgData name="Jamie Mellway" userId="64a32afde6b9d889" providerId="LiveId" clId="{246B2FC1-71B6-4E7D-A6F0-E7B013C9520E}" dt="2023-06-13T00:02:11.376" v="1809" actId="1076"/>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pc:chgData name="Jamie Mellway" userId="64a32afde6b9d889" providerId="LiveId" clId="{246B2FC1-71B6-4E7D-A6F0-E7B013C9520E}" dt="2023-06-13T00:05:55.846" v="1820" actId="6549"/>
        <pc:sldMkLst>
          <pc:docMk/>
          <pc:sldMk cId="2645768237" sldId="372"/>
        </pc:sldMkLst>
        <pc:spChg chg="mod">
          <ac:chgData name="Jamie Mellway" userId="64a32afde6b9d889" providerId="LiveId" clId="{246B2FC1-71B6-4E7D-A6F0-E7B013C9520E}" dt="2023-06-12T23:20:57.482" v="1602" actId="20577"/>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3T00:05:55.846" v="1820" actId="6549"/>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3T00:10:55.767" v="1829"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3T00:10:55.767" v="1829"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pc:chgData name="Jamie Mellway" userId="64a32afde6b9d889" providerId="LiveId" clId="{246B2FC1-71B6-4E7D-A6F0-E7B013C9520E}" dt="2023-06-13T00:18:56.042" v="1912" actId="14100"/>
        <pc:sldMkLst>
          <pc:docMk/>
          <pc:sldMk cId="1660032715" sldId="377"/>
        </pc:sldMkLst>
        <pc:spChg chg="mod">
          <ac:chgData name="Jamie Mellway" userId="64a32afde6b9d889" providerId="LiveId" clId="{246B2FC1-71B6-4E7D-A6F0-E7B013C9520E}" dt="2023-06-13T00:18:33.332" v="1908"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3T00:18:56.042" v="1912" actId="14100"/>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pc:chgData name="Jamie Mellway" userId="64a32afde6b9d889" providerId="LiveId" clId="{246B2FC1-71B6-4E7D-A6F0-E7B013C9520E}" dt="2023-06-13T01:00:12.005" v="1954" actId="1076"/>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3T01:00:12.005" v="195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3T01:14:22.796" v="1983" actId="1076"/>
        <pc:sldMkLst>
          <pc:docMk/>
          <pc:sldMk cId="3587295751" sldId="382"/>
        </pc:sldMkLst>
        <pc:spChg chg="add mod">
          <ac:chgData name="Jamie Mellway" userId="64a32afde6b9d889" providerId="LiveId" clId="{246B2FC1-71B6-4E7D-A6F0-E7B013C9520E}" dt="2023-06-13T01:01:30.914" v="1961" actId="20577"/>
          <ac:spMkLst>
            <pc:docMk/>
            <pc:sldMk cId="3587295751" sldId="382"/>
            <ac:spMk id="3" creationId="{49990CB3-590F-1453-C535-5863AA34158D}"/>
          </ac:spMkLst>
        </pc:spChg>
        <pc:spChg chg="mod">
          <ac:chgData name="Jamie Mellway" userId="64a32afde6b9d889" providerId="LiveId" clId="{246B2FC1-71B6-4E7D-A6F0-E7B013C9520E}" dt="2023-06-13T01:01:22.772" v="1957" actId="1076"/>
          <ac:spMkLst>
            <pc:docMk/>
            <pc:sldMk cId="3587295751" sldId="382"/>
            <ac:spMk id="6" creationId="{D07A08E1-8BB0-7D7E-F024-660B39607BC7}"/>
          </ac:spMkLst>
        </pc:spChg>
        <pc:spChg chg="add mod">
          <ac:chgData name="Jamie Mellway" userId="64a32afde6b9d889" providerId="LiveId" clId="{246B2FC1-71B6-4E7D-A6F0-E7B013C9520E}" dt="2023-06-13T01:14:22.796" v="1983" actId="1076"/>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ldChg>
      <pc:sldChg chg="addSp delSp modSp add mod ord">
        <pc:chgData name="Jamie Mellway" userId="64a32afde6b9d889" providerId="LiveId" clId="{246B2FC1-71B6-4E7D-A6F0-E7B013C9520E}" dt="2023-06-13T01:24:21.993" v="1984" actId="20577"/>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mod">
          <ac:chgData name="Jamie Mellway" userId="64a32afde6b9d889" providerId="LiveId" clId="{246B2FC1-71B6-4E7D-A6F0-E7B013C9520E}" dt="2023-06-13T01:08:17.224" v="1977" actId="1076"/>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sldChg>
      <pc:sldChg chg="addSp delSp modSp add mod">
        <pc:chgData name="Jamie Mellway" userId="64a32afde6b9d889" providerId="LiveId" clId="{246B2FC1-71B6-4E7D-A6F0-E7B013C9520E}" dt="2023-06-13T01:33:22.532" v="2008" actId="478"/>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905608" y="1063756"/>
            <a:ext cx="10744200" cy="830997"/>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sz="1500"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8" name="Picture 7" descr="A picture containing text, line, screenshot, diagram&#10;&#10;Description automatically generated">
            <a:extLst>
              <a:ext uri="{FF2B5EF4-FFF2-40B4-BE49-F238E27FC236}">
                <a16:creationId xmlns:a16="http://schemas.microsoft.com/office/drawing/2014/main" id="{7ADF60C9-0F95-10C0-226D-023B1EDF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a:t>
            </a:r>
            <a:r>
              <a:rPr lang="en-CA"/>
              <a:t>was monthly, </a:t>
            </a:r>
            <a:r>
              <a:rPr lang="en-CA" dirty="0"/>
              <a:t>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79491" y="1063756"/>
            <a:ext cx="1487939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sz="3000" b="0" i="0" u="none" strike="noStrike" cap="none" normalizeH="0" baseline="0" dirty="0">
                <a:ln>
                  <a:noFill/>
                </a:ln>
                <a:solidFill>
                  <a:schemeClr val="tx1"/>
                </a:solidFill>
                <a:effectLst/>
              </a:rPr>
              <a:t> </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876124" y="1036925"/>
            <a:ext cx="80622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sz="3000" b="0" i="0" u="none" strike="noStrike" cap="none" normalizeH="0" baseline="0" dirty="0">
                <a:ln>
                  <a:noFill/>
                </a:ln>
                <a:solidFill>
                  <a:schemeClr val="tx1"/>
                </a:solidFill>
                <a:effectLst/>
                <a:latin typeface="Arial" panose="020B0604020202020204" pitchFamily="34" charset="0"/>
              </a:rPr>
              <a:t>Loss: </a:t>
            </a:r>
            <a:r>
              <a:rPr kumimoji="0" lang="en-CA" altLang="en-US" sz="3000" b="0" i="0" u="none" strike="noStrike" cap="none" normalizeH="0" baseline="0" dirty="0" err="1">
                <a:ln>
                  <a:noFill/>
                </a:ln>
                <a:solidFill>
                  <a:schemeClr val="tx1"/>
                </a:solidFill>
                <a:effectLst/>
                <a:latin typeface="Arial" panose="020B0604020202020204" pitchFamily="34" charset="0"/>
              </a:rPr>
              <a:t>mean_squared_error</a:t>
            </a:r>
            <a:br>
              <a:rPr kumimoji="0" lang="en-CA" altLang="en-US" sz="3000" b="0" i="0" u="none" strike="noStrike" cap="none" normalizeH="0" baseline="0" dirty="0">
                <a:ln>
                  <a:noFill/>
                </a:ln>
                <a:solidFill>
                  <a:schemeClr val="tx1"/>
                </a:solidFill>
                <a:effectLst/>
                <a:latin typeface="Arial" panose="020B0604020202020204" pitchFamily="34" charset="0"/>
              </a:rPr>
            </a:br>
            <a:r>
              <a:rPr kumimoji="0" lang="en-CA" altLang="en-US" sz="3000" b="0" i="0" u="none" strike="noStrike" cap="none" normalizeH="0" baseline="0" dirty="0">
                <a:ln>
                  <a:noFill/>
                </a:ln>
                <a:solidFill>
                  <a:schemeClr val="tx1"/>
                </a:solidFill>
                <a:effectLst/>
                <a:latin typeface="Arial" panose="020B0604020202020204" pitchFamily="34" charset="0"/>
              </a:rPr>
              <a:t>Optimizer: </a:t>
            </a:r>
            <a:r>
              <a:rPr kumimoji="0" lang="en-CA" altLang="en-US" sz="3000" b="0" i="0" u="none" strike="noStrike" cap="none" normalizeH="0" baseline="0" dirty="0" err="1">
                <a:ln>
                  <a:noFill/>
                </a:ln>
                <a:solidFill>
                  <a:schemeClr val="tx1"/>
                </a:solidFill>
                <a:effectLst/>
                <a:latin typeface="Arial" panose="020B0604020202020204" pitchFamily="34" charset="0"/>
              </a:rPr>
              <a:t>adam</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Metrics: </a:t>
            </a:r>
            <a:r>
              <a:rPr lang="en-CA" altLang="en-US" sz="3000" dirty="0" err="1">
                <a:latin typeface="Arial" panose="020B0604020202020204" pitchFamily="34" charset="0"/>
              </a:rPr>
              <a:t>MeanSquaredError</a:t>
            </a:r>
            <a:r>
              <a:rPr lang="en-CA" altLang="en-US" sz="3000" dirty="0">
                <a:latin typeface="Arial" panose="020B0604020202020204" pitchFamily="34" charset="0"/>
              </a:rPr>
              <a:t>()</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a:t>
            </a:r>
            <a:r>
              <a:rPr kumimoji="0" lang="en-CA" altLang="en-US" sz="3000" b="0"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Test: 2018-12 to 2023-01 (51 months)</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3000" dirty="0">
                <a:latin typeface="Arial" panose="020B0604020202020204" pitchFamily="34" charset="0"/>
              </a:rPr>
              <a:t>B</a:t>
            </a:r>
            <a:r>
              <a:rPr kumimoji="0" lang="en-CA" altLang="en-US" sz="3000"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91151" y="1466034"/>
            <a:ext cx="10277365" cy="420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550023" y="2140772"/>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1014568" y="1063756"/>
            <a:ext cx="34756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train_test_split</a:t>
            </a:r>
            <a:r>
              <a:rPr kumimoji="0" lang="en-CA" altLang="en-US" sz="3000"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random_state</a:t>
            </a:r>
            <a:r>
              <a:rPr kumimoji="0" lang="en-CA" altLang="en-US" sz="3000"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test_size</a:t>
            </a:r>
            <a:r>
              <a:rPr kumimoji="0" lang="en-CA" altLang="en-US" sz="3000"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train_size</a:t>
            </a:r>
            <a:r>
              <a:rPr kumimoji="0" lang="en-CA" altLang="en-US" sz="3000" b="0" i="0" u="none" strike="noStrike" cap="none" normalizeH="0" baseline="0" dirty="0">
                <a:ln>
                  <a:noFill/>
                </a:ln>
                <a:solidFill>
                  <a:schemeClr val="tx1"/>
                </a:solidFill>
                <a:effectLst/>
                <a:latin typeface="Arial" panose="020B0604020202020204" pitchFamily="34" charset="0"/>
              </a:rPr>
              <a:t> </a:t>
            </a:r>
            <a:r>
              <a:rPr lang="en-CA" altLang="en-US" sz="3000" dirty="0">
                <a:latin typeface="Arial" panose="020B0604020202020204" pitchFamily="34" charset="0"/>
              </a:rPr>
              <a:t>= 0.75</a:t>
            </a:r>
            <a:endParaRPr kumimoji="0" lang="en-CA"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101816"/>
            <a:ext cx="893706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256)               33024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256)               65792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41377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141,985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141,985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red and blue graph&#10;&#10;Description automatically generated with low confidence">
            <a:extLst>
              <a:ext uri="{FF2B5EF4-FFF2-40B4-BE49-F238E27FC236}">
                <a16:creationId xmlns:a16="http://schemas.microsoft.com/office/drawing/2014/main" id="{00E6AAE6-A2EE-7500-AC5A-D53D1650F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Results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181586"/>
            <a:ext cx="4635308" cy="152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0.9974559414984706</a:t>
            </a:r>
            <a:br>
              <a:rPr lang="en-US" altLang="en-US" sz="1600" dirty="0">
                <a:solidFill>
                  <a:srgbClr val="1D1C1D"/>
                </a:solidFill>
                <a:latin typeface="Monaco"/>
              </a:rPr>
            </a:br>
            <a:r>
              <a:rPr lang="en-CA" altLang="en-US" sz="1600" dirty="0">
                <a:solidFill>
                  <a:srgbClr val="1D1C1D"/>
                </a:solidFill>
                <a:latin typeface="Monaco"/>
              </a:rPr>
              <a:t>R-Squared: 0.988579310366157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Error: 0.06405685077016317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Percentage Error: 24.720600483659982</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Squared Error: 0.010621614314503598</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Root Mean Squared Error: 0.1030612163449646</a:t>
            </a:r>
            <a:endParaRPr lang="en-US" altLang="en-US" sz="1600" dirty="0">
              <a:solidFill>
                <a:srgbClr val="1D1C1D"/>
              </a:solidFill>
              <a:latin typeface="Monaco"/>
            </a:endParaRP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Concept</a:t>
            </a:r>
          </a:p>
        </p:txBody>
      </p:sp>
      <p:grpSp>
        <p:nvGrpSpPr>
          <p:cNvPr id="3" name="Group 27">
            <a:extLst>
              <a:ext uri="{FF2B5EF4-FFF2-40B4-BE49-F238E27FC236}">
                <a16:creationId xmlns:a16="http://schemas.microsoft.com/office/drawing/2014/main" id="{A4D91EBE-179A-4DE8-B6DC-30379DD9EA3C}"/>
              </a:ext>
            </a:extLst>
          </p:cNvPr>
          <p:cNvGrpSpPr/>
          <p:nvPr/>
        </p:nvGrpSpPr>
        <p:grpSpPr>
          <a:xfrm rot="16200000">
            <a:off x="1264712" y="1786369"/>
            <a:ext cx="3399600" cy="2715626"/>
            <a:chOff x="6295187" y="2236971"/>
            <a:chExt cx="2983706" cy="2715626"/>
          </a:xfrm>
        </p:grpSpPr>
        <p:sp>
          <p:nvSpPr>
            <p:cNvPr id="4" name="Freeform: Shape 28">
              <a:extLst>
                <a:ext uri="{FF2B5EF4-FFF2-40B4-BE49-F238E27FC236}">
                  <a16:creationId xmlns:a16="http://schemas.microsoft.com/office/drawing/2014/main" id="{1859E3E2-4198-428C-9472-9386F8970290}"/>
                </a:ext>
              </a:extLst>
            </p:cNvPr>
            <p:cNvSpPr/>
            <p:nvPr/>
          </p:nvSpPr>
          <p:spPr>
            <a:xfrm>
              <a:off x="6295188" y="2236971"/>
              <a:ext cx="2383419" cy="847149"/>
            </a:xfrm>
            <a:custGeom>
              <a:avLst/>
              <a:gdLst>
                <a:gd name="connsiteX0" fmla="*/ 1322518 w 2383419"/>
                <a:gd name="connsiteY0" fmla="*/ 0 h 847149"/>
                <a:gd name="connsiteX1" fmla="*/ 2383419 w 2383419"/>
                <a:gd name="connsiteY1" fmla="*/ 847149 h 847149"/>
                <a:gd name="connsiteX2" fmla="*/ 0 w 2383419"/>
                <a:gd name="connsiteY2" fmla="*/ 847149 h 847149"/>
                <a:gd name="connsiteX3" fmla="*/ 0 w 2383419"/>
                <a:gd name="connsiteY3" fmla="*/ 412468 h 847149"/>
                <a:gd name="connsiteX4" fmla="*/ 1322518 w 2383419"/>
                <a:gd name="connsiteY4" fmla="*/ 412468 h 847149"/>
                <a:gd name="connsiteX5" fmla="*/ 1322518 w 2383419"/>
                <a:gd name="connsiteY5" fmla="*/ 0 h 8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419" h="847149">
                  <a:moveTo>
                    <a:pt x="1322518" y="0"/>
                  </a:moveTo>
                  <a:lnTo>
                    <a:pt x="2383419" y="847149"/>
                  </a:lnTo>
                  <a:lnTo>
                    <a:pt x="0" y="847149"/>
                  </a:lnTo>
                  <a:lnTo>
                    <a:pt x="0" y="412468"/>
                  </a:lnTo>
                  <a:lnTo>
                    <a:pt x="1322518" y="412468"/>
                  </a:lnTo>
                  <a:lnTo>
                    <a:pt x="132251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31">
              <a:extLst>
                <a:ext uri="{FF2B5EF4-FFF2-40B4-BE49-F238E27FC236}">
                  <a16:creationId xmlns:a16="http://schemas.microsoft.com/office/drawing/2014/main" id="{161E36E9-44A1-4040-BC57-BF6C597FFA01}"/>
                </a:ext>
              </a:extLst>
            </p:cNvPr>
            <p:cNvSpPr/>
            <p:nvPr/>
          </p:nvSpPr>
          <p:spPr>
            <a:xfrm>
              <a:off x="6295188" y="3129838"/>
              <a:ext cx="2983705" cy="433620"/>
            </a:xfrm>
            <a:custGeom>
              <a:avLst/>
              <a:gdLst>
                <a:gd name="connsiteX0" fmla="*/ 0 w 2983705"/>
                <a:gd name="connsiteY0" fmla="*/ 0 h 433620"/>
                <a:gd name="connsiteX1" fmla="*/ 2440674 w 2983705"/>
                <a:gd name="connsiteY1" fmla="*/ 0 h 433620"/>
                <a:gd name="connsiteX2" fmla="*/ 2983705 w 2983705"/>
                <a:gd name="connsiteY2" fmla="*/ 433620 h 433620"/>
                <a:gd name="connsiteX3" fmla="*/ 0 w 2983705"/>
                <a:gd name="connsiteY3" fmla="*/ 433620 h 433620"/>
                <a:gd name="connsiteX4" fmla="*/ 0 w 2983705"/>
                <a:gd name="connsiteY4" fmla="*/ 0 h 43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5" h="433620">
                  <a:moveTo>
                    <a:pt x="0" y="0"/>
                  </a:moveTo>
                  <a:lnTo>
                    <a:pt x="2440674" y="0"/>
                  </a:lnTo>
                  <a:lnTo>
                    <a:pt x="2983705" y="433620"/>
                  </a:lnTo>
                  <a:lnTo>
                    <a:pt x="0" y="4336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32">
              <a:extLst>
                <a:ext uri="{FF2B5EF4-FFF2-40B4-BE49-F238E27FC236}">
                  <a16:creationId xmlns:a16="http://schemas.microsoft.com/office/drawing/2014/main" id="{ABEBF3B4-89B6-4E6A-B33C-51FCB63646DE}"/>
                </a:ext>
              </a:extLst>
            </p:cNvPr>
            <p:cNvSpPr/>
            <p:nvPr/>
          </p:nvSpPr>
          <p:spPr>
            <a:xfrm>
              <a:off x="6295187" y="3609177"/>
              <a:ext cx="2983704" cy="436238"/>
            </a:xfrm>
            <a:custGeom>
              <a:avLst/>
              <a:gdLst>
                <a:gd name="connsiteX0" fmla="*/ 0 w 2983704"/>
                <a:gd name="connsiteY0" fmla="*/ 0 h 436238"/>
                <a:gd name="connsiteX1" fmla="*/ 2983704 w 2983704"/>
                <a:gd name="connsiteY1" fmla="*/ 0 h 436238"/>
                <a:gd name="connsiteX2" fmla="*/ 2437394 w 2983704"/>
                <a:gd name="connsiteY2" fmla="*/ 436238 h 436238"/>
                <a:gd name="connsiteX3" fmla="*/ 0 w 2983704"/>
                <a:gd name="connsiteY3" fmla="*/ 436238 h 436238"/>
                <a:gd name="connsiteX4" fmla="*/ 0 w 2983704"/>
                <a:gd name="connsiteY4" fmla="*/ 0 h 436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4" h="436238">
                  <a:moveTo>
                    <a:pt x="0" y="0"/>
                  </a:moveTo>
                  <a:lnTo>
                    <a:pt x="2983704" y="0"/>
                  </a:lnTo>
                  <a:lnTo>
                    <a:pt x="2437394" y="436238"/>
                  </a:lnTo>
                  <a:lnTo>
                    <a:pt x="0" y="4362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33">
              <a:extLst>
                <a:ext uri="{FF2B5EF4-FFF2-40B4-BE49-F238E27FC236}">
                  <a16:creationId xmlns:a16="http://schemas.microsoft.com/office/drawing/2014/main" id="{FC304B61-1EAC-4136-BB82-1B42A6E99550}"/>
                </a:ext>
              </a:extLst>
            </p:cNvPr>
            <p:cNvSpPr/>
            <p:nvPr/>
          </p:nvSpPr>
          <p:spPr>
            <a:xfrm>
              <a:off x="6295187" y="4108067"/>
              <a:ext cx="2380140" cy="844530"/>
            </a:xfrm>
            <a:custGeom>
              <a:avLst/>
              <a:gdLst>
                <a:gd name="connsiteX0" fmla="*/ 0 w 2380140"/>
                <a:gd name="connsiteY0" fmla="*/ 0 h 844530"/>
                <a:gd name="connsiteX1" fmla="*/ 2380140 w 2380140"/>
                <a:gd name="connsiteY1" fmla="*/ 0 h 844530"/>
                <a:gd name="connsiteX2" fmla="*/ 1322518 w 2380140"/>
                <a:gd name="connsiteY2" fmla="*/ 844530 h 844530"/>
                <a:gd name="connsiteX3" fmla="*/ 1322518 w 2380140"/>
                <a:gd name="connsiteY3" fmla="*/ 432062 h 844530"/>
                <a:gd name="connsiteX4" fmla="*/ 0 w 2380140"/>
                <a:gd name="connsiteY4" fmla="*/ 432062 h 844530"/>
                <a:gd name="connsiteX5" fmla="*/ 0 w 2380140"/>
                <a:gd name="connsiteY5" fmla="*/ 0 h 84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140" h="844530">
                  <a:moveTo>
                    <a:pt x="0" y="0"/>
                  </a:moveTo>
                  <a:lnTo>
                    <a:pt x="2380140" y="0"/>
                  </a:lnTo>
                  <a:lnTo>
                    <a:pt x="1322518" y="844530"/>
                  </a:lnTo>
                  <a:lnTo>
                    <a:pt x="1322518" y="432062"/>
                  </a:lnTo>
                  <a:lnTo>
                    <a:pt x="0" y="43206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 name="Group 2">
            <a:extLst>
              <a:ext uri="{FF2B5EF4-FFF2-40B4-BE49-F238E27FC236}">
                <a16:creationId xmlns:a16="http://schemas.microsoft.com/office/drawing/2014/main" id="{013A511E-3935-4359-AD32-E38575A22820}"/>
              </a:ext>
            </a:extLst>
          </p:cNvPr>
          <p:cNvGrpSpPr/>
          <p:nvPr/>
        </p:nvGrpSpPr>
        <p:grpSpPr>
          <a:xfrm>
            <a:off x="1110974" y="5429607"/>
            <a:ext cx="3682486" cy="1428393"/>
            <a:chOff x="2442781" y="3952529"/>
            <a:chExt cx="3682486" cy="2905471"/>
          </a:xfrm>
        </p:grpSpPr>
        <p:sp>
          <p:nvSpPr>
            <p:cNvPr id="9" name="Rectangle 36">
              <a:extLst>
                <a:ext uri="{FF2B5EF4-FFF2-40B4-BE49-F238E27FC236}">
                  <a16:creationId xmlns:a16="http://schemas.microsoft.com/office/drawing/2014/main" id="{71046C8D-DD2A-4AD9-8586-194AE1171C05}"/>
                </a:ext>
              </a:extLst>
            </p:cNvPr>
            <p:cNvSpPr/>
            <p:nvPr/>
          </p:nvSpPr>
          <p:spPr>
            <a:xfrm rot="16200000">
              <a:off x="1413622" y="4981691"/>
              <a:ext cx="2905468" cy="8471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9">
              <a:extLst>
                <a:ext uri="{FF2B5EF4-FFF2-40B4-BE49-F238E27FC236}">
                  <a16:creationId xmlns:a16="http://schemas.microsoft.com/office/drawing/2014/main" id="{E5BC5978-165A-4D9E-8E5A-3358398290DD}"/>
                </a:ext>
              </a:extLst>
            </p:cNvPr>
            <p:cNvSpPr/>
            <p:nvPr/>
          </p:nvSpPr>
          <p:spPr>
            <a:xfrm rot="16200000">
              <a:off x="2353090" y="4981691"/>
              <a:ext cx="2905468" cy="8471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48">
              <a:extLst>
                <a:ext uri="{FF2B5EF4-FFF2-40B4-BE49-F238E27FC236}">
                  <a16:creationId xmlns:a16="http://schemas.microsoft.com/office/drawing/2014/main" id="{8CE6811B-96A9-4B50-9583-B0083EE5D220}"/>
                </a:ext>
              </a:extLst>
            </p:cNvPr>
            <p:cNvSpPr/>
            <p:nvPr/>
          </p:nvSpPr>
          <p:spPr>
            <a:xfrm rot="16200000">
              <a:off x="3292558" y="4981690"/>
              <a:ext cx="2905468" cy="847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49">
              <a:extLst>
                <a:ext uri="{FF2B5EF4-FFF2-40B4-BE49-F238E27FC236}">
                  <a16:creationId xmlns:a16="http://schemas.microsoft.com/office/drawing/2014/main" id="{A73094C7-5B48-42A0-BD94-C787FBEA9C9F}"/>
                </a:ext>
              </a:extLst>
            </p:cNvPr>
            <p:cNvSpPr/>
            <p:nvPr/>
          </p:nvSpPr>
          <p:spPr>
            <a:xfrm rot="16200000">
              <a:off x="4248959" y="4981688"/>
              <a:ext cx="2905468" cy="8471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4">
            <a:extLst>
              <a:ext uri="{FF2B5EF4-FFF2-40B4-BE49-F238E27FC236}">
                <a16:creationId xmlns:a16="http://schemas.microsoft.com/office/drawing/2014/main" id="{B22F8375-677C-411B-81E9-5CCBE4A91836}"/>
              </a:ext>
            </a:extLst>
          </p:cNvPr>
          <p:cNvGrpSpPr/>
          <p:nvPr/>
        </p:nvGrpSpPr>
        <p:grpSpPr>
          <a:xfrm>
            <a:off x="1113826" y="4808208"/>
            <a:ext cx="3684277" cy="624790"/>
            <a:chOff x="2442783" y="3329136"/>
            <a:chExt cx="3684277" cy="624790"/>
          </a:xfrm>
        </p:grpSpPr>
        <p:sp>
          <p:nvSpPr>
            <p:cNvPr id="14" name="Rectangle 29">
              <a:extLst>
                <a:ext uri="{FF2B5EF4-FFF2-40B4-BE49-F238E27FC236}">
                  <a16:creationId xmlns:a16="http://schemas.microsoft.com/office/drawing/2014/main" id="{4F6C63E6-A896-4CFE-A954-A932C199A3E1}"/>
                </a:ext>
              </a:extLst>
            </p:cNvPr>
            <p:cNvSpPr/>
            <p:nvPr/>
          </p:nvSpPr>
          <p:spPr>
            <a:xfrm rot="16200000">
              <a:off x="2797030" y="2974889"/>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09966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09966" y="897874"/>
                  </a:lnTo>
                  <a:cubicBezTo>
                    <a:pt x="1110884" y="1041628"/>
                    <a:pt x="1112138" y="1188136"/>
                    <a:pt x="1113056" y="1331890"/>
                  </a:cubicBezTo>
                  <a:lnTo>
                    <a:pt x="0" y="847149"/>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30">
              <a:extLst>
                <a:ext uri="{FF2B5EF4-FFF2-40B4-BE49-F238E27FC236}">
                  <a16:creationId xmlns:a16="http://schemas.microsoft.com/office/drawing/2014/main" id="{FD95F501-5A8D-4A24-A738-1877C3750899}"/>
                </a:ext>
              </a:extLst>
            </p:cNvPr>
            <p:cNvSpPr/>
            <p:nvPr/>
          </p:nvSpPr>
          <p:spPr>
            <a:xfrm rot="16200000">
              <a:off x="3507219" y="3205562"/>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9">
              <a:extLst>
                <a:ext uri="{FF2B5EF4-FFF2-40B4-BE49-F238E27FC236}">
                  <a16:creationId xmlns:a16="http://schemas.microsoft.com/office/drawing/2014/main" id="{11519010-22BA-4A0E-8F3C-A2A736208D37}"/>
                </a:ext>
              </a:extLst>
            </p:cNvPr>
            <p:cNvSpPr/>
            <p:nvPr/>
          </p:nvSpPr>
          <p:spPr>
            <a:xfrm rot="16200000" flipV="1">
              <a:off x="5149417" y="2976283"/>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12385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12385" y="897874"/>
                  </a:lnTo>
                  <a:cubicBezTo>
                    <a:pt x="1113303" y="1041628"/>
                    <a:pt x="1112138" y="1188136"/>
                    <a:pt x="1113056" y="1331890"/>
                  </a:cubicBezTo>
                  <a:lnTo>
                    <a:pt x="0" y="847149"/>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0">
              <a:extLst>
                <a:ext uri="{FF2B5EF4-FFF2-40B4-BE49-F238E27FC236}">
                  <a16:creationId xmlns:a16="http://schemas.microsoft.com/office/drawing/2014/main" id="{AF02286B-81EA-4D20-9091-C145767FE826}"/>
                </a:ext>
              </a:extLst>
            </p:cNvPr>
            <p:cNvSpPr/>
            <p:nvPr/>
          </p:nvSpPr>
          <p:spPr>
            <a:xfrm rot="16200000" flipV="1">
              <a:off x="4423690" y="3206957"/>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그룹 21">
            <a:extLst>
              <a:ext uri="{FF2B5EF4-FFF2-40B4-BE49-F238E27FC236}">
                <a16:creationId xmlns:a16="http://schemas.microsoft.com/office/drawing/2014/main" id="{8490D25D-8957-4CE2-A6ED-C3F5B605D08D}"/>
              </a:ext>
            </a:extLst>
          </p:cNvPr>
          <p:cNvGrpSpPr/>
          <p:nvPr/>
        </p:nvGrpSpPr>
        <p:grpSpPr>
          <a:xfrm>
            <a:off x="5091195" y="1674098"/>
            <a:ext cx="6274639" cy="1261884"/>
            <a:chOff x="-284681" y="1582467"/>
            <a:chExt cx="6274639" cy="1261884"/>
          </a:xfrm>
        </p:grpSpPr>
        <p:sp>
          <p:nvSpPr>
            <p:cNvPr id="28" name="TextBox 27">
              <a:extLst>
                <a:ext uri="{FF2B5EF4-FFF2-40B4-BE49-F238E27FC236}">
                  <a16:creationId xmlns:a16="http://schemas.microsoft.com/office/drawing/2014/main" id="{D1F35914-4C82-40B6-B323-078F05602D3C}"/>
                </a:ext>
              </a:extLst>
            </p:cNvPr>
            <p:cNvSpPr txBox="1"/>
            <p:nvPr/>
          </p:nvSpPr>
          <p:spPr>
            <a:xfrm>
              <a:off x="-284681" y="1713945"/>
              <a:ext cx="1513664" cy="523220"/>
            </a:xfrm>
            <a:prstGeom prst="rect">
              <a:avLst/>
            </a:prstGeom>
            <a:noFill/>
          </p:spPr>
          <p:txBody>
            <a:bodyPr wrap="square" rtlCol="0">
              <a:spAutoFit/>
            </a:bodyPr>
            <a:lstStyle/>
            <a:p>
              <a:pPr algn="r"/>
              <a:r>
                <a:rPr lang="en-US" altLang="ko-KR" sz="2800" b="1" dirty="0">
                  <a:solidFill>
                    <a:schemeClr val="accent4"/>
                  </a:solidFill>
                  <a:latin typeface="Times New Roman" panose="02020603050405020304" pitchFamily="18" charset="0"/>
                  <a:cs typeface="Times New Roman" panose="02020603050405020304" pitchFamily="18" charset="0"/>
                </a:rPr>
                <a:t>Collect</a:t>
              </a:r>
              <a:endParaRPr lang="ko-KR" altLang="en-US" sz="2800" b="1" dirty="0">
                <a:solidFill>
                  <a:schemeClr val="accent4"/>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6D315138-E833-48B4-8161-338CDE391BE1}"/>
                </a:ext>
              </a:extLst>
            </p:cNvPr>
            <p:cNvSpPr txBox="1"/>
            <p:nvPr/>
          </p:nvSpPr>
          <p:spPr>
            <a:xfrm>
              <a:off x="2165511" y="1582467"/>
              <a:ext cx="3824447" cy="1261884"/>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Collect and examine data sets pertinent to the Ontario real estate market with the aim of discerning present and prospective patterns </a:t>
              </a:r>
            </a:p>
          </p:txBody>
        </p:sp>
        <p:sp>
          <p:nvSpPr>
            <p:cNvPr id="30" name="Chevron 25">
              <a:extLst>
                <a:ext uri="{FF2B5EF4-FFF2-40B4-BE49-F238E27FC236}">
                  <a16:creationId xmlns:a16="http://schemas.microsoft.com/office/drawing/2014/main" id="{C94202D8-A1F6-4F50-9A3B-4B9CE18B440B}"/>
                </a:ext>
              </a:extLst>
            </p:cNvPr>
            <p:cNvSpPr/>
            <p:nvPr/>
          </p:nvSpPr>
          <p:spPr>
            <a:xfrm>
              <a:off x="1664712" y="1749495"/>
              <a:ext cx="341188" cy="387099"/>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1" name="그룹 20">
            <a:extLst>
              <a:ext uri="{FF2B5EF4-FFF2-40B4-BE49-F238E27FC236}">
                <a16:creationId xmlns:a16="http://schemas.microsoft.com/office/drawing/2014/main" id="{13385961-1E1A-4C48-9E32-3FF2C6204436}"/>
              </a:ext>
            </a:extLst>
          </p:cNvPr>
          <p:cNvGrpSpPr/>
          <p:nvPr/>
        </p:nvGrpSpPr>
        <p:grpSpPr>
          <a:xfrm>
            <a:off x="5222882" y="2309962"/>
            <a:ext cx="2158895" cy="523220"/>
            <a:chOff x="339751" y="2282922"/>
            <a:chExt cx="2158895" cy="523220"/>
          </a:xfrm>
        </p:grpSpPr>
        <p:sp>
          <p:nvSpPr>
            <p:cNvPr id="32" name="TextBox 31">
              <a:extLst>
                <a:ext uri="{FF2B5EF4-FFF2-40B4-BE49-F238E27FC236}">
                  <a16:creationId xmlns:a16="http://schemas.microsoft.com/office/drawing/2014/main" id="{204DE15F-0B63-4BF6-815D-4F9FA92C871A}"/>
                </a:ext>
              </a:extLst>
            </p:cNvPr>
            <p:cNvSpPr txBox="1"/>
            <p:nvPr/>
          </p:nvSpPr>
          <p:spPr>
            <a:xfrm>
              <a:off x="339751" y="2282922"/>
              <a:ext cx="1658096" cy="523220"/>
            </a:xfrm>
            <a:prstGeom prst="rect">
              <a:avLst/>
            </a:prstGeom>
            <a:noFill/>
          </p:spPr>
          <p:txBody>
            <a:bodyPr wrap="square" rtlCol="0">
              <a:spAutoFit/>
            </a:bodyPr>
            <a:lstStyle/>
            <a:p>
              <a:pPr algn="r"/>
              <a:r>
                <a:rPr lang="en-US" altLang="ko-KR" sz="2800" b="1" dirty="0">
                  <a:solidFill>
                    <a:schemeClr val="accent3"/>
                  </a:solidFill>
                  <a:latin typeface="Times New Roman" panose="02020603050405020304" pitchFamily="18" charset="0"/>
                  <a:cs typeface="Times New Roman" panose="02020603050405020304" pitchFamily="18" charset="0"/>
                </a:rPr>
                <a:t>Examine</a:t>
              </a:r>
              <a:endParaRPr lang="ko-KR" altLang="en-US" sz="2800" b="1" dirty="0">
                <a:solidFill>
                  <a:schemeClr val="accent3"/>
                </a:solidFill>
                <a:latin typeface="Times New Roman" panose="02020603050405020304" pitchFamily="18" charset="0"/>
                <a:cs typeface="Times New Roman" panose="02020603050405020304" pitchFamily="18" charset="0"/>
              </a:endParaRPr>
            </a:p>
          </p:txBody>
        </p:sp>
        <p:sp>
          <p:nvSpPr>
            <p:cNvPr id="34" name="Chevron 26">
              <a:extLst>
                <a:ext uri="{FF2B5EF4-FFF2-40B4-BE49-F238E27FC236}">
                  <a16:creationId xmlns:a16="http://schemas.microsoft.com/office/drawing/2014/main" id="{60478AD3-A180-4D68-81A6-F0AB968CEC63}"/>
                </a:ext>
              </a:extLst>
            </p:cNvPr>
            <p:cNvSpPr/>
            <p:nvPr/>
          </p:nvSpPr>
          <p:spPr>
            <a:xfrm>
              <a:off x="2157457" y="2346830"/>
              <a:ext cx="341189" cy="405580"/>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5" name="그룹 4">
            <a:extLst>
              <a:ext uri="{FF2B5EF4-FFF2-40B4-BE49-F238E27FC236}">
                <a16:creationId xmlns:a16="http://schemas.microsoft.com/office/drawing/2014/main" id="{05C7B535-A00A-429F-969E-AF6AC74D6461}"/>
              </a:ext>
            </a:extLst>
          </p:cNvPr>
          <p:cNvGrpSpPr/>
          <p:nvPr/>
        </p:nvGrpSpPr>
        <p:grpSpPr>
          <a:xfrm>
            <a:off x="4571353" y="4546598"/>
            <a:ext cx="2807546" cy="523220"/>
            <a:chOff x="-311778" y="3487028"/>
            <a:chExt cx="2807546" cy="523220"/>
          </a:xfrm>
        </p:grpSpPr>
        <p:sp>
          <p:nvSpPr>
            <p:cNvPr id="36" name="TextBox 35">
              <a:extLst>
                <a:ext uri="{FF2B5EF4-FFF2-40B4-BE49-F238E27FC236}">
                  <a16:creationId xmlns:a16="http://schemas.microsoft.com/office/drawing/2014/main" id="{EF42D00E-B40B-44D5-8709-385E45A6915A}"/>
                </a:ext>
              </a:extLst>
            </p:cNvPr>
            <p:cNvSpPr txBox="1"/>
            <p:nvPr/>
          </p:nvSpPr>
          <p:spPr>
            <a:xfrm>
              <a:off x="-311778" y="3487028"/>
              <a:ext cx="2198016" cy="523220"/>
            </a:xfrm>
            <a:prstGeom prst="rect">
              <a:avLst/>
            </a:prstGeom>
            <a:noFill/>
          </p:spPr>
          <p:txBody>
            <a:bodyPr wrap="square" rtlCol="0">
              <a:spAutoFit/>
            </a:bodyPr>
            <a:lstStyle/>
            <a:p>
              <a:pPr algn="r"/>
              <a:r>
                <a:rPr lang="en-US" altLang="ko-KR" sz="2800" b="1" dirty="0">
                  <a:solidFill>
                    <a:schemeClr val="accent2"/>
                  </a:solidFill>
                  <a:latin typeface="Times New Roman" panose="02020603050405020304" pitchFamily="18" charset="0"/>
                  <a:cs typeface="Times New Roman" panose="02020603050405020304" pitchFamily="18" charset="0"/>
                </a:rPr>
                <a:t>Analyze</a:t>
              </a:r>
              <a:endParaRPr lang="ko-KR" altLang="en-US" sz="2800" b="1" dirty="0">
                <a:solidFill>
                  <a:schemeClr val="accent2"/>
                </a:solidFill>
                <a:latin typeface="Times New Roman" panose="02020603050405020304" pitchFamily="18" charset="0"/>
                <a:cs typeface="Times New Roman" panose="02020603050405020304" pitchFamily="18" charset="0"/>
              </a:endParaRPr>
            </a:p>
          </p:txBody>
        </p:sp>
        <p:sp>
          <p:nvSpPr>
            <p:cNvPr id="38" name="Chevron 27">
              <a:extLst>
                <a:ext uri="{FF2B5EF4-FFF2-40B4-BE49-F238E27FC236}">
                  <a16:creationId xmlns:a16="http://schemas.microsoft.com/office/drawing/2014/main" id="{48115782-E440-458C-BB96-12DC2DAA2ECC}"/>
                </a:ext>
              </a:extLst>
            </p:cNvPr>
            <p:cNvSpPr/>
            <p:nvPr/>
          </p:nvSpPr>
          <p:spPr>
            <a:xfrm>
              <a:off x="2128129" y="3570206"/>
              <a:ext cx="367639" cy="405580"/>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9" name="그룹 3">
            <a:extLst>
              <a:ext uri="{FF2B5EF4-FFF2-40B4-BE49-F238E27FC236}">
                <a16:creationId xmlns:a16="http://schemas.microsoft.com/office/drawing/2014/main" id="{B9B2BE22-F1F0-469E-99EC-555C5F9A343D}"/>
              </a:ext>
            </a:extLst>
          </p:cNvPr>
          <p:cNvGrpSpPr/>
          <p:nvPr/>
        </p:nvGrpSpPr>
        <p:grpSpPr>
          <a:xfrm>
            <a:off x="5192015" y="3875334"/>
            <a:ext cx="6173819" cy="1554272"/>
            <a:chOff x="-757018" y="5123918"/>
            <a:chExt cx="6173819" cy="1554272"/>
          </a:xfrm>
        </p:grpSpPr>
        <p:sp>
          <p:nvSpPr>
            <p:cNvPr id="40" name="TextBox 39">
              <a:extLst>
                <a:ext uri="{FF2B5EF4-FFF2-40B4-BE49-F238E27FC236}">
                  <a16:creationId xmlns:a16="http://schemas.microsoft.com/office/drawing/2014/main" id="{ACDC9DD1-3D88-478C-9818-A77E2E514348}"/>
                </a:ext>
              </a:extLst>
            </p:cNvPr>
            <p:cNvSpPr txBox="1"/>
            <p:nvPr/>
          </p:nvSpPr>
          <p:spPr>
            <a:xfrm>
              <a:off x="-757018" y="5271962"/>
              <a:ext cx="1658095" cy="523220"/>
            </a:xfrm>
            <a:prstGeom prst="rect">
              <a:avLst/>
            </a:prstGeom>
            <a:noFill/>
          </p:spPr>
          <p:txBody>
            <a:bodyPr wrap="square" rtlCol="0">
              <a:spAutoFit/>
            </a:bodyPr>
            <a:lstStyle/>
            <a:p>
              <a:pPr algn="r"/>
              <a:r>
                <a:rPr lang="en-US" altLang="ko-KR" sz="2800" b="1" dirty="0">
                  <a:solidFill>
                    <a:schemeClr val="accent1"/>
                  </a:solidFill>
                  <a:latin typeface="Times New Roman" panose="02020603050405020304" pitchFamily="18" charset="0"/>
                  <a:cs typeface="Times New Roman" panose="02020603050405020304" pitchFamily="18" charset="0"/>
                </a:rPr>
                <a:t>Conduct</a:t>
              </a:r>
              <a:endParaRPr lang="ko-KR" altLang="en-US" sz="2800" b="1" dirty="0">
                <a:solidFill>
                  <a:schemeClr val="accent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11DE5-BB4B-4699-8B09-2671456D739B}"/>
                </a:ext>
              </a:extLst>
            </p:cNvPr>
            <p:cNvSpPr txBox="1"/>
            <p:nvPr/>
          </p:nvSpPr>
          <p:spPr>
            <a:xfrm>
              <a:off x="1592354" y="5123918"/>
              <a:ext cx="3824447" cy="1554272"/>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By conducting this comprehensive analysis, we strive to acquire a deeper understanding of the dynamics within the Ontario property market</a:t>
              </a:r>
            </a:p>
          </p:txBody>
        </p:sp>
        <p:sp>
          <p:nvSpPr>
            <p:cNvPr id="42" name="Chevron 28">
              <a:extLst>
                <a:ext uri="{FF2B5EF4-FFF2-40B4-BE49-F238E27FC236}">
                  <a16:creationId xmlns:a16="http://schemas.microsoft.com/office/drawing/2014/main" id="{250E2CC4-9777-496E-ADA4-7E244DD05B21}"/>
                </a:ext>
              </a:extLst>
            </p:cNvPr>
            <p:cNvSpPr/>
            <p:nvPr/>
          </p:nvSpPr>
          <p:spPr>
            <a:xfrm>
              <a:off x="1052480" y="5354022"/>
              <a:ext cx="367639" cy="405580"/>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2729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sketch, text, art&#10;&#10;Description automatically generated">
            <a:extLst>
              <a:ext uri="{FF2B5EF4-FFF2-40B4-BE49-F238E27FC236}">
                <a16:creationId xmlns:a16="http://schemas.microsoft.com/office/drawing/2014/main" id="{E28994CB-CD97-8D65-0DCF-566A16E16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668"/>
            <a:ext cx="12192000" cy="6093332"/>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37829" y="154871"/>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Tree>
    <p:extLst>
      <p:ext uri="{BB962C8B-B14F-4D97-AF65-F5344CB8AC3E}">
        <p14:creationId xmlns:p14="http://schemas.microsoft.com/office/powerpoint/2010/main" val="329063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10362</TotalTime>
  <Words>1235</Words>
  <Application>Microsoft Office PowerPoint</Application>
  <PresentationFormat>Widescreen</PresentationFormat>
  <Paragraphs>186</Paragraphs>
  <Slides>32</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 Unicode MS</vt:lpstr>
      <vt:lpstr>Arial</vt:lpstr>
      <vt:lpstr>Bahnschrift SemiBold SemiConden</vt:lpstr>
      <vt:lpstr>Calibri</vt:lpstr>
      <vt:lpstr>Imprint MT Shadow</vt:lpstr>
      <vt:lpstr>Monaco</vt:lpstr>
      <vt:lpstr>Times New Roman</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2023-06-13T21:15:39Z</dcterms:modified>
</cp:coreProperties>
</file>